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59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</a:t>
            </a:r>
            <a:r>
              <a:rPr lang="ru-RU" sz="1500" dirty="0" smtClean="0"/>
              <a:t>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</a:t>
            </a:r>
            <a:r>
              <a:rPr lang="ru-RU" sz="1500" dirty="0"/>
              <a:t>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</a:t>
            </a:r>
            <a:r>
              <a:rPr lang="ru-RU" sz="1500" dirty="0"/>
              <a:t>Визуализация </a:t>
            </a:r>
            <a:r>
              <a:rPr lang="ru-RU" sz="1500" dirty="0"/>
              <a:t>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  <a:endParaRPr lang="ru-RU" sz="1500" dirty="0" smtClean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  <a:endParaRPr lang="ru-RU" sz="1400" dirty="0" smtClean="0">
              <a:solidFill>
                <a:srgbClr val="627FB2"/>
              </a:solidFill>
            </a:endParaRP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языке.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</a:t>
            </a: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</a:t>
            </a: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 lang="ru-RU" sz="1800" b="1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4163</TotalTime>
  <Words>1448</Words>
  <Application>Microsoft Office PowerPoint</Application>
  <PresentationFormat>Произвольный</PresentationFormat>
  <Paragraphs>271</Paragraphs>
  <Slides>20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180</cp:revision>
  <cp:lastPrinted>2021-11-11T13:08:42Z</cp:lastPrinted>
  <dcterms:created xsi:type="dcterms:W3CDTF">2021-11-11T08:52:47Z</dcterms:created>
  <dcterms:modified xsi:type="dcterms:W3CDTF">2024-06-09T18:21:45Z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